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76" r:id="rId3"/>
    <p:sldId id="277" r:id="rId4"/>
    <p:sldId id="278" r:id="rId5"/>
    <p:sldId id="267" r:id="rId6"/>
    <p:sldId id="270" r:id="rId7"/>
    <p:sldId id="264" r:id="rId8"/>
    <p:sldId id="268" r:id="rId9"/>
    <p:sldId id="271" r:id="rId10"/>
    <p:sldId id="265" r:id="rId11"/>
    <p:sldId id="269" r:id="rId12"/>
    <p:sldId id="262" r:id="rId13"/>
    <p:sldId id="266" r:id="rId14"/>
    <p:sldId id="260" r:id="rId15"/>
    <p:sldId id="280" r:id="rId16"/>
    <p:sldId id="272" r:id="rId17"/>
    <p:sldId id="281" r:id="rId18"/>
    <p:sldId id="273" r:id="rId19"/>
    <p:sldId id="279" r:id="rId20"/>
    <p:sldId id="274" r:id="rId21"/>
    <p:sldId id="275" r:id="rId22"/>
    <p:sldId id="28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9" autoAdjust="0"/>
    <p:restoredTop sz="94660"/>
  </p:normalViewPr>
  <p:slideViewPr>
    <p:cSldViewPr snapToGrid="0">
      <p:cViewPr>
        <p:scale>
          <a:sx n="100" d="100"/>
          <a:sy n="100" d="100"/>
        </p:scale>
        <p:origin x="93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1CDFE-13BD-45C0-9142-AC2FC464EE39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3818E-7E0E-4FF8-9FD0-A1B6280DE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94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1CDFE-13BD-45C0-9142-AC2FC464EE39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3818E-7E0E-4FF8-9FD0-A1B6280DE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95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1CDFE-13BD-45C0-9142-AC2FC464EE39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3818E-7E0E-4FF8-9FD0-A1B6280DE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591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1CDFE-13BD-45C0-9142-AC2FC464EE39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3818E-7E0E-4FF8-9FD0-A1B6280DE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40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1CDFE-13BD-45C0-9142-AC2FC464EE39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3818E-7E0E-4FF8-9FD0-A1B6280DE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664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1CDFE-13BD-45C0-9142-AC2FC464EE39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3818E-7E0E-4FF8-9FD0-A1B6280DE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197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1CDFE-13BD-45C0-9142-AC2FC464EE39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3818E-7E0E-4FF8-9FD0-A1B6280DE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08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1CDFE-13BD-45C0-9142-AC2FC464EE39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3818E-7E0E-4FF8-9FD0-A1B6280DE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03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1CDFE-13BD-45C0-9142-AC2FC464EE39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3818E-7E0E-4FF8-9FD0-A1B6280DE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154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1CDFE-13BD-45C0-9142-AC2FC464EE39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3818E-7E0E-4FF8-9FD0-A1B6280DE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523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1CDFE-13BD-45C0-9142-AC2FC464EE39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3818E-7E0E-4FF8-9FD0-A1B6280DE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592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D1CDFE-13BD-45C0-9142-AC2FC464EE39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3818E-7E0E-4FF8-9FD0-A1B6280DE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865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27D4CC5-C8A8-40A8-AF14-A6DE8102670C}"/>
              </a:ext>
            </a:extLst>
          </p:cNvPr>
          <p:cNvGrpSpPr/>
          <p:nvPr/>
        </p:nvGrpSpPr>
        <p:grpSpPr>
          <a:xfrm>
            <a:off x="845160" y="127721"/>
            <a:ext cx="7633360" cy="7015480"/>
            <a:chOff x="845160" y="127721"/>
            <a:chExt cx="7633360" cy="7015480"/>
          </a:xfrm>
        </p:grpSpPr>
        <p:sp>
          <p:nvSpPr>
            <p:cNvPr id="8" name="Rectangle 7"/>
            <p:cNvSpPr/>
            <p:nvPr/>
          </p:nvSpPr>
          <p:spPr>
            <a:xfrm>
              <a:off x="845160" y="127721"/>
              <a:ext cx="7633360" cy="7015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15617" y="265430"/>
              <a:ext cx="6139051" cy="6821169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855681" y="177204"/>
              <a:ext cx="1750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Shady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804185" y="177204"/>
              <a:ext cx="1750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Sunny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07177" y="177204"/>
              <a:ext cx="1750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River Only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3B0575CC-1F71-439F-B8A0-290AF66D64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14" t="19367" r="41207" b="30845"/>
            <a:stretch/>
          </p:blipFill>
          <p:spPr>
            <a:xfrm>
              <a:off x="7660640" y="2911335"/>
              <a:ext cx="817880" cy="163985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B136E13-5C44-47CF-A296-7E88ECE25E7B}"/>
                </a:ext>
              </a:extLst>
            </p:cNvPr>
            <p:cNvSpPr txBox="1"/>
            <p:nvPr/>
          </p:nvSpPr>
          <p:spPr>
            <a:xfrm rot="16200000">
              <a:off x="754282" y="1053717"/>
              <a:ext cx="11315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0.5 m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F733545-DCEC-4D16-AD48-0B72881C5922}"/>
                </a:ext>
              </a:extLst>
            </p:cNvPr>
            <p:cNvSpPr txBox="1"/>
            <p:nvPr/>
          </p:nvSpPr>
          <p:spPr>
            <a:xfrm rot="16200000">
              <a:off x="762210" y="2678578"/>
              <a:ext cx="11315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1.0 m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DDCC829-B040-4AF4-82F3-2B1F9F5D819D}"/>
                </a:ext>
              </a:extLst>
            </p:cNvPr>
            <p:cNvSpPr txBox="1"/>
            <p:nvPr/>
          </p:nvSpPr>
          <p:spPr>
            <a:xfrm rot="16200000">
              <a:off x="759224" y="4303440"/>
              <a:ext cx="11315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2.0 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74166D6-4C99-4777-85DE-E7559B972127}"/>
                </a:ext>
              </a:extLst>
            </p:cNvPr>
            <p:cNvSpPr txBox="1"/>
            <p:nvPr/>
          </p:nvSpPr>
          <p:spPr>
            <a:xfrm rot="16200000">
              <a:off x="754282" y="5885564"/>
              <a:ext cx="11315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3.0 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91DDC8-12A3-451D-A29C-FF6D2B94CDE0}"/>
                </a:ext>
              </a:extLst>
            </p:cNvPr>
            <p:cNvSpPr txBox="1"/>
            <p:nvPr/>
          </p:nvSpPr>
          <p:spPr>
            <a:xfrm rot="16200000">
              <a:off x="-812970" y="3546594"/>
              <a:ext cx="36855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Unsaturated zone Thickness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8702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E1050CB-4570-4EA5-A420-C12E4ABA15DC}"/>
              </a:ext>
            </a:extLst>
          </p:cNvPr>
          <p:cNvGrpSpPr/>
          <p:nvPr/>
        </p:nvGrpSpPr>
        <p:grpSpPr>
          <a:xfrm>
            <a:off x="491954" y="750350"/>
            <a:ext cx="11208092" cy="5621875"/>
            <a:chOff x="491954" y="750350"/>
            <a:chExt cx="11208092" cy="562187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7EC953E-DAA2-4878-BAC1-EFE4D4C6D261}"/>
                </a:ext>
              </a:extLst>
            </p:cNvPr>
            <p:cNvSpPr/>
            <p:nvPr/>
          </p:nvSpPr>
          <p:spPr>
            <a:xfrm>
              <a:off x="491954" y="818046"/>
              <a:ext cx="11208092" cy="55541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Diagram, schematic&#10;&#10;Description automatically generated">
              <a:extLst>
                <a:ext uri="{FF2B5EF4-FFF2-40B4-BE49-F238E27FC236}">
                  <a16:creationId xmlns:a16="http://schemas.microsoft.com/office/drawing/2014/main" id="{3447BE15-D569-4411-A8D6-BDC537BD4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84" b="49599"/>
            <a:stretch/>
          </p:blipFill>
          <p:spPr>
            <a:xfrm>
              <a:off x="830509" y="1400962"/>
              <a:ext cx="10002473" cy="186118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9634AD1-811B-481C-B7D8-860391E90FAB}"/>
                </a:ext>
              </a:extLst>
            </p:cNvPr>
            <p:cNvSpPr txBox="1"/>
            <p:nvPr/>
          </p:nvSpPr>
          <p:spPr>
            <a:xfrm>
              <a:off x="5085826" y="5851100"/>
              <a:ext cx="2020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Flow Path Length (m)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44D2F0-0C22-449E-8B8B-407629A46733}"/>
                </a:ext>
              </a:extLst>
            </p:cNvPr>
            <p:cNvSpPr txBox="1"/>
            <p:nvPr/>
          </p:nvSpPr>
          <p:spPr>
            <a:xfrm rot="16200000">
              <a:off x="-582545" y="1941731"/>
              <a:ext cx="25551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Temperature Difference (°C)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6733806-0EDD-4A3A-BF14-DD4F858574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95" t="18910" r="40611" b="29930"/>
            <a:stretch/>
          </p:blipFill>
          <p:spPr>
            <a:xfrm>
              <a:off x="10832981" y="2727533"/>
              <a:ext cx="817880" cy="1615440"/>
            </a:xfrm>
            <a:prstGeom prst="rect">
              <a:avLst/>
            </a:prstGeom>
          </p:spPr>
        </p:pic>
        <p:pic>
          <p:nvPicPr>
            <p:cNvPr id="10" name="Picture 9" descr="Diagram, schematic&#10;&#10;Description automatically generated">
              <a:extLst>
                <a:ext uri="{FF2B5EF4-FFF2-40B4-BE49-F238E27FC236}">
                  <a16:creationId xmlns:a16="http://schemas.microsoft.com/office/drawing/2014/main" id="{C4B0DAE2-08B9-483F-9DF7-2B5D55EE8D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843"/>
            <a:stretch/>
          </p:blipFill>
          <p:spPr>
            <a:xfrm>
              <a:off x="830508" y="3952356"/>
              <a:ext cx="10002473" cy="1846708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446CB03-4A13-4706-A4C2-9BEB6FE4F032}"/>
                </a:ext>
              </a:extLst>
            </p:cNvPr>
            <p:cNvSpPr txBox="1"/>
            <p:nvPr/>
          </p:nvSpPr>
          <p:spPr>
            <a:xfrm>
              <a:off x="898102" y="750350"/>
              <a:ext cx="4476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474209-A00A-4D71-A9EC-600F67EF478C}"/>
                </a:ext>
              </a:extLst>
            </p:cNvPr>
            <p:cNvSpPr txBox="1"/>
            <p:nvPr/>
          </p:nvSpPr>
          <p:spPr>
            <a:xfrm>
              <a:off x="848917" y="3333578"/>
              <a:ext cx="4476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FCAC26C-364E-43A3-8C9A-3A0CBF4E2165}"/>
                </a:ext>
              </a:extLst>
            </p:cNvPr>
            <p:cNvSpPr txBox="1"/>
            <p:nvPr/>
          </p:nvSpPr>
          <p:spPr>
            <a:xfrm rot="16200000">
              <a:off x="-582546" y="4485891"/>
              <a:ext cx="25551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Temperature Difference (°C)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A8431C2-0E08-41EA-9CA1-B296F574A86A}"/>
                </a:ext>
              </a:extLst>
            </p:cNvPr>
            <p:cNvSpPr txBox="1"/>
            <p:nvPr/>
          </p:nvSpPr>
          <p:spPr>
            <a:xfrm>
              <a:off x="1562099" y="1098007"/>
              <a:ext cx="1266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Soil 0.5m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A3679E-8833-48C6-B4BC-5CD8D2DA74D9}"/>
                </a:ext>
              </a:extLst>
            </p:cNvPr>
            <p:cNvSpPr txBox="1"/>
            <p:nvPr/>
          </p:nvSpPr>
          <p:spPr>
            <a:xfrm>
              <a:off x="1528956" y="3649401"/>
              <a:ext cx="1266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Soil 0.5m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49E1E6-2163-4481-8216-12419D04C0C5}"/>
                </a:ext>
              </a:extLst>
            </p:cNvPr>
            <p:cNvSpPr txBox="1"/>
            <p:nvPr/>
          </p:nvSpPr>
          <p:spPr>
            <a:xfrm>
              <a:off x="4017652" y="1105249"/>
              <a:ext cx="1266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Soil 1.0m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D971E63-4810-4426-AAC6-CEAE6A2DAC86}"/>
                </a:ext>
              </a:extLst>
            </p:cNvPr>
            <p:cNvSpPr txBox="1"/>
            <p:nvPr/>
          </p:nvSpPr>
          <p:spPr>
            <a:xfrm>
              <a:off x="4005488" y="3649401"/>
              <a:ext cx="1266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Soil 1.0m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B2054B9-CDAF-42B0-A56F-62F533C1997D}"/>
                </a:ext>
              </a:extLst>
            </p:cNvPr>
            <p:cNvSpPr txBox="1"/>
            <p:nvPr/>
          </p:nvSpPr>
          <p:spPr>
            <a:xfrm>
              <a:off x="6561551" y="1105249"/>
              <a:ext cx="1266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Soil 2.0m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B0CFEA-C364-465F-A7FD-30255FC9B528}"/>
                </a:ext>
              </a:extLst>
            </p:cNvPr>
            <p:cNvSpPr txBox="1"/>
            <p:nvPr/>
          </p:nvSpPr>
          <p:spPr>
            <a:xfrm>
              <a:off x="6568437" y="3649401"/>
              <a:ext cx="1266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Soil 2.0m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37F80A3-B562-4C26-A00A-D946FB7B439F}"/>
                </a:ext>
              </a:extLst>
            </p:cNvPr>
            <p:cNvSpPr txBox="1"/>
            <p:nvPr/>
          </p:nvSpPr>
          <p:spPr>
            <a:xfrm>
              <a:off x="9074977" y="1094727"/>
              <a:ext cx="1266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Soil 3.0m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9DD813-2A95-4597-AC2C-218899871E25}"/>
                </a:ext>
              </a:extLst>
            </p:cNvPr>
            <p:cNvSpPr txBox="1"/>
            <p:nvPr/>
          </p:nvSpPr>
          <p:spPr>
            <a:xfrm>
              <a:off x="9080267" y="3649401"/>
              <a:ext cx="1266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Soil 3.0m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0083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F943386-B14C-4934-A8BF-616C20DFD0C3}"/>
              </a:ext>
            </a:extLst>
          </p:cNvPr>
          <p:cNvGrpSpPr/>
          <p:nvPr/>
        </p:nvGrpSpPr>
        <p:grpSpPr>
          <a:xfrm>
            <a:off x="491954" y="750350"/>
            <a:ext cx="11208092" cy="5621875"/>
            <a:chOff x="491954" y="750350"/>
            <a:chExt cx="11208092" cy="562187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E1050CB-4570-4EA5-A420-C12E4ABA15DC}"/>
                </a:ext>
              </a:extLst>
            </p:cNvPr>
            <p:cNvGrpSpPr/>
            <p:nvPr/>
          </p:nvGrpSpPr>
          <p:grpSpPr>
            <a:xfrm>
              <a:off x="491954" y="750350"/>
              <a:ext cx="11208092" cy="5621875"/>
              <a:chOff x="491954" y="750350"/>
              <a:chExt cx="11208092" cy="5621875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7EC953E-DAA2-4878-BAC1-EFE4D4C6D261}"/>
                  </a:ext>
                </a:extLst>
              </p:cNvPr>
              <p:cNvSpPr/>
              <p:nvPr/>
            </p:nvSpPr>
            <p:spPr>
              <a:xfrm>
                <a:off x="491954" y="818046"/>
                <a:ext cx="11208092" cy="555417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Picture 2" descr="Diagram, schematic&#10;&#10;Description automatically generated">
                <a:extLst>
                  <a:ext uri="{FF2B5EF4-FFF2-40B4-BE49-F238E27FC236}">
                    <a16:creationId xmlns:a16="http://schemas.microsoft.com/office/drawing/2014/main" id="{3447BE15-D569-4411-A8D6-BDC537BD47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884" b="49599"/>
              <a:stretch/>
            </p:blipFill>
            <p:spPr>
              <a:xfrm>
                <a:off x="830509" y="1400962"/>
                <a:ext cx="10002473" cy="1861184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634AD1-811B-481C-B7D8-860391E90FAB}"/>
                  </a:ext>
                </a:extLst>
              </p:cNvPr>
              <p:cNvSpPr txBox="1"/>
              <p:nvPr/>
            </p:nvSpPr>
            <p:spPr>
              <a:xfrm>
                <a:off x="5085826" y="5851100"/>
                <a:ext cx="202034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Flow Path Length (m)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844D2F0-0C22-449E-8B8B-407629A46733}"/>
                  </a:ext>
                </a:extLst>
              </p:cNvPr>
              <p:cNvSpPr txBox="1"/>
              <p:nvPr/>
            </p:nvSpPr>
            <p:spPr>
              <a:xfrm rot="16200000">
                <a:off x="-582545" y="1941731"/>
                <a:ext cx="25551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Temperature Difference (°C)</a:t>
                </a:r>
              </a:p>
            </p:txBody>
          </p:sp>
          <p:pic>
            <p:nvPicPr>
              <p:cNvPr id="10" name="Picture 9" descr="Diagram, schematic&#10;&#10;Description automatically generated">
                <a:extLst>
                  <a:ext uri="{FF2B5EF4-FFF2-40B4-BE49-F238E27FC236}">
                    <a16:creationId xmlns:a16="http://schemas.microsoft.com/office/drawing/2014/main" id="{C4B0DAE2-08B9-483F-9DF7-2B5D55EE8D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3843"/>
              <a:stretch/>
            </p:blipFill>
            <p:spPr>
              <a:xfrm>
                <a:off x="830508" y="3952356"/>
                <a:ext cx="10002473" cy="1846708"/>
              </a:xfrm>
              <a:prstGeom prst="rect">
                <a:avLst/>
              </a:prstGeom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6CB03-4A13-4706-A4C2-9BEB6FE4F032}"/>
                  </a:ext>
                </a:extLst>
              </p:cNvPr>
              <p:cNvSpPr txBox="1"/>
              <p:nvPr/>
            </p:nvSpPr>
            <p:spPr>
              <a:xfrm>
                <a:off x="898102" y="750350"/>
                <a:ext cx="4476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9474209-A00A-4D71-A9EC-600F67EF478C}"/>
                  </a:ext>
                </a:extLst>
              </p:cNvPr>
              <p:cNvSpPr txBox="1"/>
              <p:nvPr/>
            </p:nvSpPr>
            <p:spPr>
              <a:xfrm>
                <a:off x="848917" y="3333578"/>
                <a:ext cx="4476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FCAC26C-364E-43A3-8C9A-3A0CBF4E2165}"/>
                  </a:ext>
                </a:extLst>
              </p:cNvPr>
              <p:cNvSpPr txBox="1"/>
              <p:nvPr/>
            </p:nvSpPr>
            <p:spPr>
              <a:xfrm rot="16200000">
                <a:off x="-582546" y="4485891"/>
                <a:ext cx="25551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Temperature Difference (°C)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8431C2-0E08-41EA-9CA1-B296F574A86A}"/>
                  </a:ext>
                </a:extLst>
              </p:cNvPr>
              <p:cNvSpPr txBox="1"/>
              <p:nvPr/>
            </p:nvSpPr>
            <p:spPr>
              <a:xfrm>
                <a:off x="1562099" y="1098007"/>
                <a:ext cx="12668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Soil 0.5m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EA3679E-8833-48C6-B4BC-5CD8D2DA74D9}"/>
                  </a:ext>
                </a:extLst>
              </p:cNvPr>
              <p:cNvSpPr txBox="1"/>
              <p:nvPr/>
            </p:nvSpPr>
            <p:spPr>
              <a:xfrm>
                <a:off x="1528956" y="3649401"/>
                <a:ext cx="12668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Soil 0.5m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649E1E6-2163-4481-8216-12419D04C0C5}"/>
                  </a:ext>
                </a:extLst>
              </p:cNvPr>
              <p:cNvSpPr txBox="1"/>
              <p:nvPr/>
            </p:nvSpPr>
            <p:spPr>
              <a:xfrm>
                <a:off x="4017652" y="1105249"/>
                <a:ext cx="12668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Soil 1.0m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971E63-4810-4426-AAC6-CEAE6A2DAC86}"/>
                  </a:ext>
                </a:extLst>
              </p:cNvPr>
              <p:cNvSpPr txBox="1"/>
              <p:nvPr/>
            </p:nvSpPr>
            <p:spPr>
              <a:xfrm>
                <a:off x="4005488" y="3649401"/>
                <a:ext cx="12668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Soil 1.0m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2054B9-CDAF-42B0-A56F-62F533C1997D}"/>
                  </a:ext>
                </a:extLst>
              </p:cNvPr>
              <p:cNvSpPr txBox="1"/>
              <p:nvPr/>
            </p:nvSpPr>
            <p:spPr>
              <a:xfrm>
                <a:off x="6561551" y="1105249"/>
                <a:ext cx="12668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Soil 2.0m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6B0CFEA-C364-465F-A7FD-30255FC9B528}"/>
                  </a:ext>
                </a:extLst>
              </p:cNvPr>
              <p:cNvSpPr txBox="1"/>
              <p:nvPr/>
            </p:nvSpPr>
            <p:spPr>
              <a:xfrm>
                <a:off x="6568437" y="3649401"/>
                <a:ext cx="12668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Soil 2.0m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37F80A3-B562-4C26-A00A-D946FB7B439F}"/>
                  </a:ext>
                </a:extLst>
              </p:cNvPr>
              <p:cNvSpPr txBox="1"/>
              <p:nvPr/>
            </p:nvSpPr>
            <p:spPr>
              <a:xfrm>
                <a:off x="9074977" y="1094727"/>
                <a:ext cx="12668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Soil 3.0m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C9DD813-2A95-4597-AC2C-218899871E25}"/>
                  </a:ext>
                </a:extLst>
              </p:cNvPr>
              <p:cNvSpPr txBox="1"/>
              <p:nvPr/>
            </p:nvSpPr>
            <p:spPr>
              <a:xfrm>
                <a:off x="9080267" y="3649401"/>
                <a:ext cx="12668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Soil 3.0m</a:t>
                </a:r>
              </a:p>
            </p:txBody>
          </p:sp>
        </p:grpSp>
        <p:pic>
          <p:nvPicPr>
            <p:cNvPr id="21" name="Picture 20" descr="Graphical user interface, chart&#10;&#10;Description automatically generated">
              <a:extLst>
                <a:ext uri="{FF2B5EF4-FFF2-40B4-BE49-F238E27FC236}">
                  <a16:creationId xmlns:a16="http://schemas.microsoft.com/office/drawing/2014/main" id="{39130BC8-4573-41CE-B515-DA1256C972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55" b="50000"/>
            <a:stretch/>
          </p:blipFill>
          <p:spPr>
            <a:xfrm>
              <a:off x="790028" y="1400962"/>
              <a:ext cx="10083432" cy="1861184"/>
            </a:xfrm>
            <a:prstGeom prst="rect">
              <a:avLst/>
            </a:prstGeom>
          </p:spPr>
        </p:pic>
        <p:pic>
          <p:nvPicPr>
            <p:cNvPr id="22" name="Picture 21" descr="Graphical user interface, chart&#10;&#10;Description automatically generated">
              <a:extLst>
                <a:ext uri="{FF2B5EF4-FFF2-40B4-BE49-F238E27FC236}">
                  <a16:creationId xmlns:a16="http://schemas.microsoft.com/office/drawing/2014/main" id="{E7104257-2F33-4BB2-B6FA-21AD6F39C5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592" b="51"/>
            <a:stretch/>
          </p:blipFill>
          <p:spPr>
            <a:xfrm>
              <a:off x="799233" y="3929378"/>
              <a:ext cx="10083432" cy="1869686"/>
            </a:xfrm>
            <a:prstGeom prst="rect">
              <a:avLst/>
            </a:prstGeom>
          </p:spPr>
        </p:pic>
        <p:pic>
          <p:nvPicPr>
            <p:cNvPr id="23" name="Picture 22" descr="Chart&#10;&#10;Description automatically generated">
              <a:extLst>
                <a:ext uri="{FF2B5EF4-FFF2-40B4-BE49-F238E27FC236}">
                  <a16:creationId xmlns:a16="http://schemas.microsoft.com/office/drawing/2014/main" id="{C91A05FC-E7EC-4105-BFE1-347723EAAF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04" t="18151" r="40296" b="26546"/>
            <a:stretch/>
          </p:blipFill>
          <p:spPr>
            <a:xfrm>
              <a:off x="10864256" y="2648054"/>
              <a:ext cx="817881" cy="16154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573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8ECE2B8-B56F-4978-8582-5EE135C8907B}"/>
              </a:ext>
            </a:extLst>
          </p:cNvPr>
          <p:cNvGrpSpPr/>
          <p:nvPr/>
        </p:nvGrpSpPr>
        <p:grpSpPr>
          <a:xfrm>
            <a:off x="3810000" y="0"/>
            <a:ext cx="4572000" cy="6857999"/>
            <a:chOff x="3810000" y="0"/>
            <a:chExt cx="4572000" cy="68579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47AFCC6-D94A-4447-A35D-0F1C87D1E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10000" y="0"/>
              <a:ext cx="4572000" cy="6857999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C38CDEB-62BD-4408-B010-3D0FED8A57E9}"/>
                </a:ext>
              </a:extLst>
            </p:cNvPr>
            <p:cNvSpPr txBox="1"/>
            <p:nvPr/>
          </p:nvSpPr>
          <p:spPr>
            <a:xfrm>
              <a:off x="4195894" y="33556"/>
              <a:ext cx="6878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E1851B5-4D3B-474D-85A1-22CDE7C837F6}"/>
                </a:ext>
              </a:extLst>
            </p:cNvPr>
            <p:cNvSpPr txBox="1"/>
            <p:nvPr/>
          </p:nvSpPr>
          <p:spPr>
            <a:xfrm>
              <a:off x="4195894" y="2241259"/>
              <a:ext cx="6878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DA323C-53B5-4E41-9047-869B5D52BE60}"/>
                </a:ext>
              </a:extLst>
            </p:cNvPr>
            <p:cNvSpPr txBox="1"/>
            <p:nvPr/>
          </p:nvSpPr>
          <p:spPr>
            <a:xfrm>
              <a:off x="4195894" y="6033083"/>
              <a:ext cx="6878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8051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FF3879D-6838-4C25-9357-41F6547543B9}"/>
              </a:ext>
            </a:extLst>
          </p:cNvPr>
          <p:cNvGrpSpPr/>
          <p:nvPr/>
        </p:nvGrpSpPr>
        <p:grpSpPr>
          <a:xfrm>
            <a:off x="3810000" y="0"/>
            <a:ext cx="4571999" cy="6857999"/>
            <a:chOff x="3810000" y="0"/>
            <a:chExt cx="4571999" cy="68579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47AFCC6-D94A-4447-A35D-0F1C87D1E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10000" y="0"/>
              <a:ext cx="4571999" cy="6857999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C38CDEB-62BD-4408-B010-3D0FED8A57E9}"/>
                </a:ext>
              </a:extLst>
            </p:cNvPr>
            <p:cNvSpPr txBox="1"/>
            <p:nvPr/>
          </p:nvSpPr>
          <p:spPr>
            <a:xfrm>
              <a:off x="4195894" y="33556"/>
              <a:ext cx="6878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E1851B5-4D3B-474D-85A1-22CDE7C837F6}"/>
                </a:ext>
              </a:extLst>
            </p:cNvPr>
            <p:cNvSpPr txBox="1"/>
            <p:nvPr/>
          </p:nvSpPr>
          <p:spPr>
            <a:xfrm>
              <a:off x="4195894" y="2241259"/>
              <a:ext cx="6878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DA323C-53B5-4E41-9047-869B5D52BE60}"/>
                </a:ext>
              </a:extLst>
            </p:cNvPr>
            <p:cNvSpPr txBox="1"/>
            <p:nvPr/>
          </p:nvSpPr>
          <p:spPr>
            <a:xfrm>
              <a:off x="4195894" y="6033083"/>
              <a:ext cx="6878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8008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1ED2B89-92F9-44BA-A8AC-1A7094D49755}"/>
              </a:ext>
            </a:extLst>
          </p:cNvPr>
          <p:cNvGrpSpPr/>
          <p:nvPr/>
        </p:nvGrpSpPr>
        <p:grpSpPr>
          <a:xfrm>
            <a:off x="1320799" y="-469901"/>
            <a:ext cx="9023351" cy="8014477"/>
            <a:chOff x="1320799" y="-469901"/>
            <a:chExt cx="9023351" cy="801447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626C3AA-9AF7-485C-8988-ACB8A122A28E}"/>
                </a:ext>
              </a:extLst>
            </p:cNvPr>
            <p:cNvSpPr/>
            <p:nvPr/>
          </p:nvSpPr>
          <p:spPr>
            <a:xfrm>
              <a:off x="1320799" y="-469901"/>
              <a:ext cx="8983107" cy="80144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Diagram&#10;&#10;Description automatically generated">
              <a:extLst>
                <a:ext uri="{FF2B5EF4-FFF2-40B4-BE49-F238E27FC236}">
                  <a16:creationId xmlns:a16="http://schemas.microsoft.com/office/drawing/2014/main" id="{3F53A78D-9BA4-47CD-82D8-A401A6A18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7425" y="0"/>
              <a:ext cx="4114800" cy="6858000"/>
            </a:xfrm>
            <a:prstGeom prst="rect">
              <a:avLst/>
            </a:prstGeom>
          </p:spPr>
        </p:pic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C0BB7B0F-C905-4014-8989-923163F8F8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656"/>
            <a:stretch/>
          </p:blipFill>
          <p:spPr>
            <a:xfrm>
              <a:off x="5819775" y="0"/>
              <a:ext cx="3552825" cy="6858000"/>
            </a:xfrm>
            <a:prstGeom prst="rect">
              <a:avLst/>
            </a:prstGeom>
          </p:spPr>
        </p:pic>
        <p:pic>
          <p:nvPicPr>
            <p:cNvPr id="8" name="Picture 7" descr="Diagram&#10;&#10;Description automatically generated">
              <a:extLst>
                <a:ext uri="{FF2B5EF4-FFF2-40B4-BE49-F238E27FC236}">
                  <a16:creationId xmlns:a16="http://schemas.microsoft.com/office/drawing/2014/main" id="{507CB07C-636A-4DEF-BE34-19E7DB510B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349" t="55357" r="1829" b="32047"/>
            <a:stretch/>
          </p:blipFill>
          <p:spPr>
            <a:xfrm>
              <a:off x="9372600" y="2390775"/>
              <a:ext cx="971550" cy="207645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87A1EE-F285-49B3-8B4E-B2FD798FFC36}"/>
                </a:ext>
              </a:extLst>
            </p:cNvPr>
            <p:cNvSpPr txBox="1"/>
            <p:nvPr/>
          </p:nvSpPr>
          <p:spPr>
            <a:xfrm>
              <a:off x="3382963" y="-369332"/>
              <a:ext cx="1397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Shady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92B544-8409-4FB0-A8AE-CE76102E2AD6}"/>
                </a:ext>
              </a:extLst>
            </p:cNvPr>
            <p:cNvSpPr txBox="1"/>
            <p:nvPr/>
          </p:nvSpPr>
          <p:spPr>
            <a:xfrm>
              <a:off x="7054850" y="-369332"/>
              <a:ext cx="1397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Sunny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5851BA-5920-4225-93C6-CC2F15709755}"/>
                </a:ext>
              </a:extLst>
            </p:cNvPr>
            <p:cNvSpPr txBox="1"/>
            <p:nvPr/>
          </p:nvSpPr>
          <p:spPr>
            <a:xfrm rot="16200000">
              <a:off x="948274" y="3244333"/>
              <a:ext cx="2248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Month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808283-F1E9-4EFE-936A-37CABF787841}"/>
                </a:ext>
              </a:extLst>
            </p:cNvPr>
            <p:cNvSpPr txBox="1"/>
            <p:nvPr/>
          </p:nvSpPr>
          <p:spPr>
            <a:xfrm>
              <a:off x="4194174" y="7010400"/>
              <a:ext cx="3552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Flow Path Length (m)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AA4BCC-7890-400D-82B4-01B18A7B2663}"/>
                </a:ext>
              </a:extLst>
            </p:cNvPr>
            <p:cNvSpPr txBox="1"/>
            <p:nvPr/>
          </p:nvSpPr>
          <p:spPr>
            <a:xfrm rot="16200000">
              <a:off x="971570" y="561191"/>
              <a:ext cx="1397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0.5m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64D2DE-3B95-43B4-BF48-38987ACA3CD9}"/>
                </a:ext>
              </a:extLst>
            </p:cNvPr>
            <p:cNvSpPr txBox="1"/>
            <p:nvPr/>
          </p:nvSpPr>
          <p:spPr>
            <a:xfrm rot="16200000">
              <a:off x="971569" y="2271451"/>
              <a:ext cx="1397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1.0m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61CAEAD-AA8E-4570-8D33-6E21ADFA907E}"/>
                </a:ext>
              </a:extLst>
            </p:cNvPr>
            <p:cNvSpPr txBox="1"/>
            <p:nvPr/>
          </p:nvSpPr>
          <p:spPr>
            <a:xfrm rot="16200000">
              <a:off x="971569" y="3981711"/>
              <a:ext cx="1397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2.0m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F1DA68-963E-4AAB-A78D-1E4DEFFFF351}"/>
                </a:ext>
              </a:extLst>
            </p:cNvPr>
            <p:cNvSpPr txBox="1"/>
            <p:nvPr/>
          </p:nvSpPr>
          <p:spPr>
            <a:xfrm rot="16200000">
              <a:off x="971569" y="5691970"/>
              <a:ext cx="1397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3.0m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3127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2D485FE1-EDC1-4A32-BE51-A4856B08E880}"/>
              </a:ext>
            </a:extLst>
          </p:cNvPr>
          <p:cNvGrpSpPr/>
          <p:nvPr/>
        </p:nvGrpSpPr>
        <p:grpSpPr>
          <a:xfrm>
            <a:off x="1095375" y="-405289"/>
            <a:ext cx="10639426" cy="7883190"/>
            <a:chOff x="1095375" y="-405289"/>
            <a:chExt cx="10639426" cy="788319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626C3AA-9AF7-485C-8988-ACB8A122A28E}"/>
                </a:ext>
              </a:extLst>
            </p:cNvPr>
            <p:cNvSpPr/>
            <p:nvPr/>
          </p:nvSpPr>
          <p:spPr>
            <a:xfrm>
              <a:off x="1095375" y="-405289"/>
              <a:ext cx="10639426" cy="78831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87A1EE-F285-49B3-8B4E-B2FD798FFC36}"/>
                </a:ext>
              </a:extLst>
            </p:cNvPr>
            <p:cNvSpPr txBox="1"/>
            <p:nvPr/>
          </p:nvSpPr>
          <p:spPr>
            <a:xfrm>
              <a:off x="3666575" y="-338614"/>
              <a:ext cx="1629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Shady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92B544-8409-4FB0-A8AE-CE76102E2AD6}"/>
                </a:ext>
              </a:extLst>
            </p:cNvPr>
            <p:cNvSpPr txBox="1"/>
            <p:nvPr/>
          </p:nvSpPr>
          <p:spPr>
            <a:xfrm>
              <a:off x="7867668" y="-338614"/>
              <a:ext cx="1629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Sunny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5851BA-5920-4225-93C6-CC2F15709755}"/>
                </a:ext>
              </a:extLst>
            </p:cNvPr>
            <p:cNvSpPr txBox="1"/>
            <p:nvPr/>
          </p:nvSpPr>
          <p:spPr>
            <a:xfrm rot="16200000">
              <a:off x="1074483" y="3213339"/>
              <a:ext cx="2248971" cy="431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Month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808283-F1E9-4EFE-936A-37CABF787841}"/>
                </a:ext>
              </a:extLst>
            </p:cNvPr>
            <p:cNvSpPr txBox="1"/>
            <p:nvPr/>
          </p:nvSpPr>
          <p:spPr>
            <a:xfrm>
              <a:off x="4676441" y="7010400"/>
              <a:ext cx="4145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Flow Path Length (m)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AA4BCC-7890-400D-82B4-01B18A7B2663}"/>
                </a:ext>
              </a:extLst>
            </p:cNvPr>
            <p:cNvSpPr txBox="1"/>
            <p:nvPr/>
          </p:nvSpPr>
          <p:spPr>
            <a:xfrm rot="16200000">
              <a:off x="1030191" y="530197"/>
              <a:ext cx="1397000" cy="431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0.5m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64D2DE-3B95-43B4-BF48-38987ACA3CD9}"/>
                </a:ext>
              </a:extLst>
            </p:cNvPr>
            <p:cNvSpPr txBox="1"/>
            <p:nvPr/>
          </p:nvSpPr>
          <p:spPr>
            <a:xfrm rot="16200000">
              <a:off x="1030190" y="2240457"/>
              <a:ext cx="1397000" cy="431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1.0m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61CAEAD-AA8E-4570-8D33-6E21ADFA907E}"/>
                </a:ext>
              </a:extLst>
            </p:cNvPr>
            <p:cNvSpPr txBox="1"/>
            <p:nvPr/>
          </p:nvSpPr>
          <p:spPr>
            <a:xfrm rot="16200000">
              <a:off x="1030190" y="3950717"/>
              <a:ext cx="1397000" cy="431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2.0m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F1DA68-963E-4AAB-A78D-1E4DEFFFF351}"/>
                </a:ext>
              </a:extLst>
            </p:cNvPr>
            <p:cNvSpPr txBox="1"/>
            <p:nvPr/>
          </p:nvSpPr>
          <p:spPr>
            <a:xfrm rot="16200000">
              <a:off x="1030190" y="5660976"/>
              <a:ext cx="1397000" cy="431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3.0m</a:t>
              </a:r>
            </a:p>
          </p:txBody>
        </p:sp>
        <p:pic>
          <p:nvPicPr>
            <p:cNvPr id="20" name="Picture 19" descr="Chart&#10;&#10;Description automatically generated">
              <a:extLst>
                <a:ext uri="{FF2B5EF4-FFF2-40B4-BE49-F238E27FC236}">
                  <a16:creationId xmlns:a16="http://schemas.microsoft.com/office/drawing/2014/main" id="{71B34FC4-2941-47A6-8A98-8BD2CFA47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0783" y="38877"/>
              <a:ext cx="4572000" cy="6858000"/>
            </a:xfrm>
            <a:prstGeom prst="rect">
              <a:avLst/>
            </a:prstGeom>
          </p:spPr>
        </p:pic>
        <p:pic>
          <p:nvPicPr>
            <p:cNvPr id="22" name="Picture 21" descr="Chart&#10;&#10;Description automatically generated">
              <a:extLst>
                <a:ext uri="{FF2B5EF4-FFF2-40B4-BE49-F238E27FC236}">
                  <a16:creationId xmlns:a16="http://schemas.microsoft.com/office/drawing/2014/main" id="{70C8AB6F-BF5A-4CFF-9FE8-C2A2553382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337"/>
            <a:stretch/>
          </p:blipFill>
          <p:spPr>
            <a:xfrm>
              <a:off x="6429375" y="36350"/>
              <a:ext cx="4145114" cy="6858000"/>
            </a:xfrm>
            <a:prstGeom prst="rect">
              <a:avLst/>
            </a:prstGeom>
          </p:spPr>
        </p:pic>
        <p:pic>
          <p:nvPicPr>
            <p:cNvPr id="24" name="Picture 23" descr="Chart, table&#10;&#10;Description automatically generated">
              <a:extLst>
                <a:ext uri="{FF2B5EF4-FFF2-40B4-BE49-F238E27FC236}">
                  <a16:creationId xmlns:a16="http://schemas.microsoft.com/office/drawing/2014/main" id="{BF423232-8156-4A04-BAFB-4D266E56BB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03" t="2751" r="31270" b="3951"/>
            <a:stretch/>
          </p:blipFill>
          <p:spPr>
            <a:xfrm>
              <a:off x="10871200" y="2371437"/>
              <a:ext cx="740981" cy="2806699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33CEDB-0503-4E97-BAF5-623D73F44752}"/>
                </a:ext>
              </a:extLst>
            </p:cNvPr>
            <p:cNvSpPr txBox="1"/>
            <p:nvPr/>
          </p:nvSpPr>
          <p:spPr>
            <a:xfrm rot="16200000">
              <a:off x="8880048" y="3706357"/>
              <a:ext cx="36855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Temperature Difference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07A162C-7CEE-4C14-8D7D-80373FAE77D1}"/>
                </a:ext>
              </a:extLst>
            </p:cNvPr>
            <p:cNvSpPr txBox="1"/>
            <p:nvPr/>
          </p:nvSpPr>
          <p:spPr>
            <a:xfrm rot="16200000">
              <a:off x="-473203" y="3352671"/>
              <a:ext cx="36855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Unsaturated zone Thickness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1303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1ED2B89-92F9-44BA-A8AC-1A7094D49755}"/>
              </a:ext>
            </a:extLst>
          </p:cNvPr>
          <p:cNvGrpSpPr/>
          <p:nvPr/>
        </p:nvGrpSpPr>
        <p:grpSpPr>
          <a:xfrm>
            <a:off x="1320799" y="-469901"/>
            <a:ext cx="9023351" cy="8014477"/>
            <a:chOff x="1320799" y="-469901"/>
            <a:chExt cx="9023351" cy="801447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626C3AA-9AF7-485C-8988-ACB8A122A28E}"/>
                </a:ext>
              </a:extLst>
            </p:cNvPr>
            <p:cNvSpPr/>
            <p:nvPr/>
          </p:nvSpPr>
          <p:spPr>
            <a:xfrm>
              <a:off x="1320799" y="-469901"/>
              <a:ext cx="8983107" cy="80144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F53A78D-9BA4-47CD-82D8-A401A6A18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57425" y="0"/>
              <a:ext cx="4114800" cy="6858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BB7B0F-C905-4014-8989-923163F8F8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658"/>
            <a:stretch/>
          </p:blipFill>
          <p:spPr>
            <a:xfrm>
              <a:off x="5819775" y="0"/>
              <a:ext cx="3552825" cy="6858000"/>
            </a:xfrm>
            <a:prstGeom prst="rect">
              <a:avLst/>
            </a:prstGeom>
          </p:spPr>
        </p:pic>
        <p:pic>
          <p:nvPicPr>
            <p:cNvPr id="8" name="Picture 7" descr="Diagram&#10;&#10;Description automatically generated">
              <a:extLst>
                <a:ext uri="{FF2B5EF4-FFF2-40B4-BE49-F238E27FC236}">
                  <a16:creationId xmlns:a16="http://schemas.microsoft.com/office/drawing/2014/main" id="{507CB07C-636A-4DEF-BE34-19E7DB510B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349" t="55357" r="1829" b="32047"/>
            <a:stretch/>
          </p:blipFill>
          <p:spPr>
            <a:xfrm>
              <a:off x="9372600" y="2390775"/>
              <a:ext cx="971550" cy="207645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87A1EE-F285-49B3-8B4E-B2FD798FFC36}"/>
                </a:ext>
              </a:extLst>
            </p:cNvPr>
            <p:cNvSpPr txBox="1"/>
            <p:nvPr/>
          </p:nvSpPr>
          <p:spPr>
            <a:xfrm>
              <a:off x="3382963" y="-369332"/>
              <a:ext cx="1397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Shady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92B544-8409-4FB0-A8AE-CE76102E2AD6}"/>
                </a:ext>
              </a:extLst>
            </p:cNvPr>
            <p:cNvSpPr txBox="1"/>
            <p:nvPr/>
          </p:nvSpPr>
          <p:spPr>
            <a:xfrm>
              <a:off x="7054850" y="-369332"/>
              <a:ext cx="1397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Sunny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5851BA-5920-4225-93C6-CC2F15709755}"/>
                </a:ext>
              </a:extLst>
            </p:cNvPr>
            <p:cNvSpPr txBox="1"/>
            <p:nvPr/>
          </p:nvSpPr>
          <p:spPr>
            <a:xfrm rot="16200000">
              <a:off x="948274" y="3244333"/>
              <a:ext cx="2248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Month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808283-F1E9-4EFE-936A-37CABF787841}"/>
                </a:ext>
              </a:extLst>
            </p:cNvPr>
            <p:cNvSpPr txBox="1"/>
            <p:nvPr/>
          </p:nvSpPr>
          <p:spPr>
            <a:xfrm>
              <a:off x="4194174" y="7010400"/>
              <a:ext cx="3552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Flow Path Length (m)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AA4BCC-7890-400D-82B4-01B18A7B2663}"/>
                </a:ext>
              </a:extLst>
            </p:cNvPr>
            <p:cNvSpPr txBox="1"/>
            <p:nvPr/>
          </p:nvSpPr>
          <p:spPr>
            <a:xfrm rot="16200000">
              <a:off x="971570" y="561191"/>
              <a:ext cx="1397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0.5m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64D2DE-3B95-43B4-BF48-38987ACA3CD9}"/>
                </a:ext>
              </a:extLst>
            </p:cNvPr>
            <p:cNvSpPr txBox="1"/>
            <p:nvPr/>
          </p:nvSpPr>
          <p:spPr>
            <a:xfrm rot="16200000">
              <a:off x="971569" y="2271451"/>
              <a:ext cx="1397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1.0m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61CAEAD-AA8E-4570-8D33-6E21ADFA907E}"/>
                </a:ext>
              </a:extLst>
            </p:cNvPr>
            <p:cNvSpPr txBox="1"/>
            <p:nvPr/>
          </p:nvSpPr>
          <p:spPr>
            <a:xfrm rot="16200000">
              <a:off x="971569" y="3981711"/>
              <a:ext cx="1397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2.0m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F1DA68-963E-4AAB-A78D-1E4DEFFFF351}"/>
                </a:ext>
              </a:extLst>
            </p:cNvPr>
            <p:cNvSpPr txBox="1"/>
            <p:nvPr/>
          </p:nvSpPr>
          <p:spPr>
            <a:xfrm rot="16200000">
              <a:off x="971569" y="5691970"/>
              <a:ext cx="1397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3.0m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925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26C3AA-9AF7-485C-8988-ACB8A122A28E}"/>
              </a:ext>
            </a:extLst>
          </p:cNvPr>
          <p:cNvSpPr/>
          <p:nvPr/>
        </p:nvSpPr>
        <p:spPr>
          <a:xfrm>
            <a:off x="1095375" y="-405289"/>
            <a:ext cx="10639426" cy="78831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87A1EE-F285-49B3-8B4E-B2FD798FFC36}"/>
              </a:ext>
            </a:extLst>
          </p:cNvPr>
          <p:cNvSpPr txBox="1"/>
          <p:nvPr/>
        </p:nvSpPr>
        <p:spPr>
          <a:xfrm>
            <a:off x="3666575" y="-338614"/>
            <a:ext cx="1629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Shady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92B544-8409-4FB0-A8AE-CE76102E2AD6}"/>
              </a:ext>
            </a:extLst>
          </p:cNvPr>
          <p:cNvSpPr txBox="1"/>
          <p:nvPr/>
        </p:nvSpPr>
        <p:spPr>
          <a:xfrm>
            <a:off x="7867668" y="-338614"/>
            <a:ext cx="1629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Sunny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5851BA-5920-4225-93C6-CC2F15709755}"/>
              </a:ext>
            </a:extLst>
          </p:cNvPr>
          <p:cNvSpPr txBox="1"/>
          <p:nvPr/>
        </p:nvSpPr>
        <p:spPr>
          <a:xfrm rot="16200000">
            <a:off x="1074483" y="3213339"/>
            <a:ext cx="2248971" cy="431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Month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808283-F1E9-4EFE-936A-37CABF787841}"/>
              </a:ext>
            </a:extLst>
          </p:cNvPr>
          <p:cNvSpPr txBox="1"/>
          <p:nvPr/>
        </p:nvSpPr>
        <p:spPr>
          <a:xfrm>
            <a:off x="4676441" y="7010400"/>
            <a:ext cx="4145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Flow Path Length (m)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AA4BCC-7890-400D-82B4-01B18A7B2663}"/>
              </a:ext>
            </a:extLst>
          </p:cNvPr>
          <p:cNvSpPr txBox="1"/>
          <p:nvPr/>
        </p:nvSpPr>
        <p:spPr>
          <a:xfrm rot="16200000">
            <a:off x="1030191" y="530197"/>
            <a:ext cx="1397000" cy="431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0.5m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64D2DE-3B95-43B4-BF48-38987ACA3CD9}"/>
              </a:ext>
            </a:extLst>
          </p:cNvPr>
          <p:cNvSpPr txBox="1"/>
          <p:nvPr/>
        </p:nvSpPr>
        <p:spPr>
          <a:xfrm rot="16200000">
            <a:off x="1030190" y="2240457"/>
            <a:ext cx="1397000" cy="431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1.0m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1CAEAD-AA8E-4570-8D33-6E21ADFA907E}"/>
              </a:ext>
            </a:extLst>
          </p:cNvPr>
          <p:cNvSpPr txBox="1"/>
          <p:nvPr/>
        </p:nvSpPr>
        <p:spPr>
          <a:xfrm rot="16200000">
            <a:off x="1030190" y="3950717"/>
            <a:ext cx="1397000" cy="431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2.0m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F1DA68-963E-4AAB-A78D-1E4DEFFFF351}"/>
              </a:ext>
            </a:extLst>
          </p:cNvPr>
          <p:cNvSpPr txBox="1"/>
          <p:nvPr/>
        </p:nvSpPr>
        <p:spPr>
          <a:xfrm rot="16200000">
            <a:off x="1030190" y="5660976"/>
            <a:ext cx="1397000" cy="431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3.0m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1B34FC4-2941-47A6-8A98-8BD2CFA47F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783" y="38877"/>
            <a:ext cx="4572000" cy="68579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0C8AB6F-BF5A-4CFF-9FE8-C2A2553382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" t="-37" r="9461" b="37"/>
          <a:stretch/>
        </p:blipFill>
        <p:spPr>
          <a:xfrm>
            <a:off x="6429375" y="36350"/>
            <a:ext cx="4145114" cy="6858000"/>
          </a:xfrm>
          <a:prstGeom prst="rect">
            <a:avLst/>
          </a:prstGeom>
        </p:spPr>
      </p:pic>
      <p:pic>
        <p:nvPicPr>
          <p:cNvPr id="24" name="Picture 23" descr="Chart, table&#10;&#10;Description automatically generated">
            <a:extLst>
              <a:ext uri="{FF2B5EF4-FFF2-40B4-BE49-F238E27FC236}">
                <a16:creationId xmlns:a16="http://schemas.microsoft.com/office/drawing/2014/main" id="{BF423232-8156-4A04-BAFB-4D266E56BB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3" t="2751" r="31270" b="3951"/>
          <a:stretch/>
        </p:blipFill>
        <p:spPr>
          <a:xfrm>
            <a:off x="10871200" y="2371437"/>
            <a:ext cx="740981" cy="280669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333CEDB-0503-4E97-BAF5-623D73F44752}"/>
              </a:ext>
            </a:extLst>
          </p:cNvPr>
          <p:cNvSpPr txBox="1"/>
          <p:nvPr/>
        </p:nvSpPr>
        <p:spPr>
          <a:xfrm rot="16200000">
            <a:off x="8880048" y="3706357"/>
            <a:ext cx="3685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Temperature Difference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7A162C-7CEE-4C14-8D7D-80373FAE77D1}"/>
              </a:ext>
            </a:extLst>
          </p:cNvPr>
          <p:cNvSpPr txBox="1"/>
          <p:nvPr/>
        </p:nvSpPr>
        <p:spPr>
          <a:xfrm rot="16200000">
            <a:off x="-473203" y="3352671"/>
            <a:ext cx="3685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Unsaturated zone Thickness</a:t>
            </a:r>
          </a:p>
        </p:txBody>
      </p:sp>
    </p:spTree>
    <p:extLst>
      <p:ext uri="{BB962C8B-B14F-4D97-AF65-F5344CB8AC3E}">
        <p14:creationId xmlns:p14="http://schemas.microsoft.com/office/powerpoint/2010/main" val="1882470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B7C1708-AE4A-46F1-9AE3-3CD855BDD530}"/>
              </a:ext>
            </a:extLst>
          </p:cNvPr>
          <p:cNvGrpSpPr/>
          <p:nvPr/>
        </p:nvGrpSpPr>
        <p:grpSpPr>
          <a:xfrm>
            <a:off x="566882" y="-409074"/>
            <a:ext cx="11111772" cy="7772400"/>
            <a:chOff x="566882" y="-409074"/>
            <a:chExt cx="11111772" cy="7772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9EB8F0A-1E38-4394-B159-8751F290AF8B}"/>
                </a:ext>
              </a:extLst>
            </p:cNvPr>
            <p:cNvSpPr/>
            <p:nvPr/>
          </p:nvSpPr>
          <p:spPr>
            <a:xfrm>
              <a:off x="566882" y="-409074"/>
              <a:ext cx="11111772" cy="777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8AE5C12E-0DA7-4D79-A432-90C3D09CE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0651" y="0"/>
              <a:ext cx="5486400" cy="6858000"/>
            </a:xfrm>
            <a:prstGeom prst="rect">
              <a:avLst/>
            </a:prstGeom>
          </p:spPr>
        </p:pic>
        <p:pic>
          <p:nvPicPr>
            <p:cNvPr id="5" name="Picture 4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DEAEC438-DAA6-42BA-BEB1-5DE677AE19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137"/>
            <a:stretch/>
          </p:blipFill>
          <p:spPr>
            <a:xfrm>
              <a:off x="6192253" y="-11387"/>
              <a:ext cx="4985084" cy="6858000"/>
            </a:xfrm>
            <a:prstGeom prst="rect">
              <a:avLst/>
            </a:prstGeom>
          </p:spPr>
        </p:pic>
        <p:pic>
          <p:nvPicPr>
            <p:cNvPr id="6" name="Picture 5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BC108552-578A-4224-A8AD-CD0569BA56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895" t="29883" r="3761" b="56433"/>
            <a:stretch/>
          </p:blipFill>
          <p:spPr>
            <a:xfrm>
              <a:off x="11129210" y="2304513"/>
              <a:ext cx="549443" cy="216340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123521-C075-4ABF-BC0D-CA4038280087}"/>
                </a:ext>
              </a:extLst>
            </p:cNvPr>
            <p:cNvSpPr txBox="1"/>
            <p:nvPr/>
          </p:nvSpPr>
          <p:spPr>
            <a:xfrm>
              <a:off x="2924980" y="-324489"/>
              <a:ext cx="1973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K = 100 m day</a:t>
              </a:r>
              <a:r>
                <a:rPr lang="en-US" b="1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E8C010-6B89-4E16-8494-5BBAE91CFABF}"/>
                </a:ext>
              </a:extLst>
            </p:cNvPr>
            <p:cNvSpPr txBox="1"/>
            <p:nvPr/>
          </p:nvSpPr>
          <p:spPr>
            <a:xfrm>
              <a:off x="7894160" y="-324489"/>
              <a:ext cx="1973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K = 400 m day</a:t>
              </a:r>
              <a:r>
                <a:rPr lang="en-US" b="1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30B92F5-4A88-43B4-B9CB-AB5FEAA4AC23}"/>
                </a:ext>
              </a:extLst>
            </p:cNvPr>
            <p:cNvSpPr txBox="1"/>
            <p:nvPr/>
          </p:nvSpPr>
          <p:spPr>
            <a:xfrm rot="16200000">
              <a:off x="185793" y="621724"/>
              <a:ext cx="11315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0.5 m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B83E34-9BB4-4953-91CF-B359A628EFCE}"/>
                </a:ext>
              </a:extLst>
            </p:cNvPr>
            <p:cNvSpPr txBox="1"/>
            <p:nvPr/>
          </p:nvSpPr>
          <p:spPr>
            <a:xfrm rot="16200000">
              <a:off x="203415" y="2402943"/>
              <a:ext cx="11315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1.0 m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03162F-A2E1-4334-9F67-BED99CB56ADA}"/>
                </a:ext>
              </a:extLst>
            </p:cNvPr>
            <p:cNvSpPr txBox="1"/>
            <p:nvPr/>
          </p:nvSpPr>
          <p:spPr>
            <a:xfrm rot="16200000">
              <a:off x="273144" y="4085726"/>
              <a:ext cx="11315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2.0 m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EB3640-7A3A-4B79-BBD4-E2BF2097A979}"/>
                </a:ext>
              </a:extLst>
            </p:cNvPr>
            <p:cNvSpPr txBox="1"/>
            <p:nvPr/>
          </p:nvSpPr>
          <p:spPr>
            <a:xfrm rot="16200000">
              <a:off x="338011" y="5767963"/>
              <a:ext cx="11315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3.0 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5A1C9C-96B2-40E5-BD38-4DA9468186FB}"/>
                </a:ext>
              </a:extLst>
            </p:cNvPr>
            <p:cNvSpPr txBox="1"/>
            <p:nvPr/>
          </p:nvSpPr>
          <p:spPr>
            <a:xfrm rot="16200000">
              <a:off x="-36052" y="3244333"/>
              <a:ext cx="2248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Month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8A8836E-6079-4045-94DC-E26E9C043384}"/>
                </a:ext>
              </a:extLst>
            </p:cNvPr>
            <p:cNvSpPr txBox="1"/>
            <p:nvPr/>
          </p:nvSpPr>
          <p:spPr>
            <a:xfrm>
              <a:off x="4218237" y="6897742"/>
              <a:ext cx="3552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Flow Path Length (m)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1005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1B6C009F-3AEF-4F3F-A222-F6B1F76CE08A}"/>
              </a:ext>
            </a:extLst>
          </p:cNvPr>
          <p:cNvGrpSpPr/>
          <p:nvPr/>
        </p:nvGrpSpPr>
        <p:grpSpPr>
          <a:xfrm>
            <a:off x="161925" y="-409074"/>
            <a:ext cx="10639425" cy="7772400"/>
            <a:chOff x="161925" y="-409074"/>
            <a:chExt cx="10639425" cy="7772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9EB8F0A-1E38-4394-B159-8751F290AF8B}"/>
                </a:ext>
              </a:extLst>
            </p:cNvPr>
            <p:cNvSpPr/>
            <p:nvPr/>
          </p:nvSpPr>
          <p:spPr>
            <a:xfrm>
              <a:off x="161925" y="-409074"/>
              <a:ext cx="10639425" cy="777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123521-C075-4ABF-BC0D-CA4038280087}"/>
                </a:ext>
              </a:extLst>
            </p:cNvPr>
            <p:cNvSpPr txBox="1"/>
            <p:nvPr/>
          </p:nvSpPr>
          <p:spPr>
            <a:xfrm>
              <a:off x="2378305" y="-330586"/>
              <a:ext cx="1973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K = 100 m day</a:t>
              </a:r>
              <a:r>
                <a:rPr lang="en-US" b="1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E8C010-6B89-4E16-8494-5BBAE91CFABF}"/>
                </a:ext>
              </a:extLst>
            </p:cNvPr>
            <p:cNvSpPr txBox="1"/>
            <p:nvPr/>
          </p:nvSpPr>
          <p:spPr>
            <a:xfrm>
              <a:off x="6583122" y="-336743"/>
              <a:ext cx="1973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K = 400 m day</a:t>
              </a:r>
              <a:r>
                <a:rPr lang="en-US" b="1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30B92F5-4A88-43B4-B9CB-AB5FEAA4AC23}"/>
                </a:ext>
              </a:extLst>
            </p:cNvPr>
            <p:cNvSpPr txBox="1"/>
            <p:nvPr/>
          </p:nvSpPr>
          <p:spPr>
            <a:xfrm rot="16200000">
              <a:off x="185793" y="621724"/>
              <a:ext cx="11315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0.5 m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B83E34-9BB4-4953-91CF-B359A628EFCE}"/>
                </a:ext>
              </a:extLst>
            </p:cNvPr>
            <p:cNvSpPr txBox="1"/>
            <p:nvPr/>
          </p:nvSpPr>
          <p:spPr>
            <a:xfrm rot="16200000">
              <a:off x="203415" y="2402943"/>
              <a:ext cx="11315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1.0 m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03162F-A2E1-4334-9F67-BED99CB56ADA}"/>
                </a:ext>
              </a:extLst>
            </p:cNvPr>
            <p:cNvSpPr txBox="1"/>
            <p:nvPr/>
          </p:nvSpPr>
          <p:spPr>
            <a:xfrm rot="16200000">
              <a:off x="273144" y="4085726"/>
              <a:ext cx="11315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2.0 m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EB3640-7A3A-4B79-BBD4-E2BF2097A979}"/>
                </a:ext>
              </a:extLst>
            </p:cNvPr>
            <p:cNvSpPr txBox="1"/>
            <p:nvPr/>
          </p:nvSpPr>
          <p:spPr>
            <a:xfrm rot="16200000">
              <a:off x="338011" y="5767963"/>
              <a:ext cx="11315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3.0 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5A1C9C-96B2-40E5-BD38-4DA9468186FB}"/>
                </a:ext>
              </a:extLst>
            </p:cNvPr>
            <p:cNvSpPr txBox="1"/>
            <p:nvPr/>
          </p:nvSpPr>
          <p:spPr>
            <a:xfrm rot="16200000">
              <a:off x="-36052" y="3244333"/>
              <a:ext cx="2248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Month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8A8836E-6079-4045-94DC-E26E9C043384}"/>
                </a:ext>
              </a:extLst>
            </p:cNvPr>
            <p:cNvSpPr txBox="1"/>
            <p:nvPr/>
          </p:nvSpPr>
          <p:spPr>
            <a:xfrm>
              <a:off x="3817215" y="6946369"/>
              <a:ext cx="3552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Flow Path Length (m)</a:t>
              </a:r>
            </a:p>
          </p:txBody>
        </p:sp>
        <p:pic>
          <p:nvPicPr>
            <p:cNvPr id="4" name="Picture 3" descr="Chart&#10;&#10;Description automatically generated">
              <a:extLst>
                <a:ext uri="{FF2B5EF4-FFF2-40B4-BE49-F238E27FC236}">
                  <a16:creationId xmlns:a16="http://schemas.microsoft.com/office/drawing/2014/main" id="{10DD801A-C197-4C7B-88E6-DFFB9B0A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7045" y="14178"/>
              <a:ext cx="4572000" cy="6858000"/>
            </a:xfrm>
            <a:prstGeom prst="rect">
              <a:avLst/>
            </a:prstGeom>
          </p:spPr>
        </p:pic>
        <p:pic>
          <p:nvPicPr>
            <p:cNvPr id="18" name="Picture 17" descr="Chart&#10;&#10;Description automatically generated">
              <a:extLst>
                <a:ext uri="{FF2B5EF4-FFF2-40B4-BE49-F238E27FC236}">
                  <a16:creationId xmlns:a16="http://schemas.microsoft.com/office/drawing/2014/main" id="{E6457ACD-956F-45E4-9A09-5A200CE91E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08"/>
            <a:stretch/>
          </p:blipFill>
          <p:spPr>
            <a:xfrm>
              <a:off x="5485062" y="0"/>
              <a:ext cx="4169301" cy="6858000"/>
            </a:xfrm>
            <a:prstGeom prst="rect">
              <a:avLst/>
            </a:prstGeom>
          </p:spPr>
        </p:pic>
        <p:pic>
          <p:nvPicPr>
            <p:cNvPr id="23" name="Picture 22" descr="Chart&#10;&#10;Description automatically generated">
              <a:extLst>
                <a:ext uri="{FF2B5EF4-FFF2-40B4-BE49-F238E27FC236}">
                  <a16:creationId xmlns:a16="http://schemas.microsoft.com/office/drawing/2014/main" id="{1DE8B04B-7FC8-4C7C-8F2F-7E9103D952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09" t="1817" r="33959" b="2901"/>
            <a:stretch/>
          </p:blipFill>
          <p:spPr>
            <a:xfrm>
              <a:off x="9854345" y="2216237"/>
              <a:ext cx="737758" cy="261991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E947C8B-0863-43BF-8E8E-94AF6DD5E16E}"/>
                </a:ext>
              </a:extLst>
            </p:cNvPr>
            <p:cNvSpPr txBox="1"/>
            <p:nvPr/>
          </p:nvSpPr>
          <p:spPr>
            <a:xfrm rot="16200000">
              <a:off x="-1406835" y="3292460"/>
              <a:ext cx="36855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Unsaturated zone Thickness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E6725C1-8851-4D33-BCEA-88E4011174F9}"/>
                </a:ext>
              </a:extLst>
            </p:cNvPr>
            <p:cNvSpPr txBox="1"/>
            <p:nvPr/>
          </p:nvSpPr>
          <p:spPr>
            <a:xfrm rot="16200000">
              <a:off x="7965455" y="3390187"/>
              <a:ext cx="36855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Temperature Difference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3918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2387DE4-DFB5-4A32-BCE9-B303AE0C8154}"/>
              </a:ext>
            </a:extLst>
          </p:cNvPr>
          <p:cNvGrpSpPr/>
          <p:nvPr/>
        </p:nvGrpSpPr>
        <p:grpSpPr>
          <a:xfrm>
            <a:off x="845160" y="127721"/>
            <a:ext cx="7633360" cy="7015480"/>
            <a:chOff x="845160" y="127721"/>
            <a:chExt cx="7633360" cy="7015480"/>
          </a:xfrm>
        </p:grpSpPr>
        <p:sp>
          <p:nvSpPr>
            <p:cNvPr id="8" name="Rectangle 7"/>
            <p:cNvSpPr/>
            <p:nvPr/>
          </p:nvSpPr>
          <p:spPr>
            <a:xfrm>
              <a:off x="845160" y="127721"/>
              <a:ext cx="7633360" cy="7015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15617" y="265430"/>
              <a:ext cx="6139051" cy="6821168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855681" y="177204"/>
              <a:ext cx="1750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Shady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804185" y="177204"/>
              <a:ext cx="1750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Sunny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07177" y="177204"/>
              <a:ext cx="1750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River Only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3B0575CC-1F71-439F-B8A0-290AF66D64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14" t="19367" r="41207" b="30845"/>
            <a:stretch/>
          </p:blipFill>
          <p:spPr>
            <a:xfrm>
              <a:off x="7660640" y="2911335"/>
              <a:ext cx="817880" cy="163985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B136E13-5C44-47CF-A296-7E88ECE25E7B}"/>
                </a:ext>
              </a:extLst>
            </p:cNvPr>
            <p:cNvSpPr txBox="1"/>
            <p:nvPr/>
          </p:nvSpPr>
          <p:spPr>
            <a:xfrm rot="16200000">
              <a:off x="754282" y="1053717"/>
              <a:ext cx="11315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0.5 m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F733545-DCEC-4D16-AD48-0B72881C5922}"/>
                </a:ext>
              </a:extLst>
            </p:cNvPr>
            <p:cNvSpPr txBox="1"/>
            <p:nvPr/>
          </p:nvSpPr>
          <p:spPr>
            <a:xfrm rot="16200000">
              <a:off x="762210" y="2678578"/>
              <a:ext cx="11315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1.0 m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DDCC829-B040-4AF4-82F3-2B1F9F5D819D}"/>
                </a:ext>
              </a:extLst>
            </p:cNvPr>
            <p:cNvSpPr txBox="1"/>
            <p:nvPr/>
          </p:nvSpPr>
          <p:spPr>
            <a:xfrm rot="16200000">
              <a:off x="759224" y="4303440"/>
              <a:ext cx="11315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2.0 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74166D6-4C99-4777-85DE-E7559B972127}"/>
                </a:ext>
              </a:extLst>
            </p:cNvPr>
            <p:cNvSpPr txBox="1"/>
            <p:nvPr/>
          </p:nvSpPr>
          <p:spPr>
            <a:xfrm rot="16200000">
              <a:off x="754282" y="5885564"/>
              <a:ext cx="11315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3.0 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91DDC8-12A3-451D-A29C-FF6D2B94CDE0}"/>
                </a:ext>
              </a:extLst>
            </p:cNvPr>
            <p:cNvSpPr txBox="1"/>
            <p:nvPr/>
          </p:nvSpPr>
          <p:spPr>
            <a:xfrm rot="16200000">
              <a:off x="-812970" y="3546594"/>
              <a:ext cx="36855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Unsaturated zone Thickness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4364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E84B0A4-4493-48B9-B5D7-134C176CD151}"/>
              </a:ext>
            </a:extLst>
          </p:cNvPr>
          <p:cNvGrpSpPr/>
          <p:nvPr/>
        </p:nvGrpSpPr>
        <p:grpSpPr>
          <a:xfrm>
            <a:off x="1642132" y="-385011"/>
            <a:ext cx="9739741" cy="7339264"/>
            <a:chOff x="1642132" y="-385011"/>
            <a:chExt cx="9739741" cy="733926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952FF57-CE1F-4E6B-B179-ECC6D623F216}"/>
                </a:ext>
              </a:extLst>
            </p:cNvPr>
            <p:cNvSpPr/>
            <p:nvPr/>
          </p:nvSpPr>
          <p:spPr>
            <a:xfrm>
              <a:off x="1642132" y="-385011"/>
              <a:ext cx="9739741" cy="73392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Chart, diagram&#10;&#10;Description automatically generated">
              <a:extLst>
                <a:ext uri="{FF2B5EF4-FFF2-40B4-BE49-F238E27FC236}">
                  <a16:creationId xmlns:a16="http://schemas.microsoft.com/office/drawing/2014/main" id="{54D33BA9-A3F0-4A40-83AC-ABD56C7A4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8821" y="0"/>
              <a:ext cx="4572000" cy="6858000"/>
            </a:xfrm>
            <a:prstGeom prst="rect">
              <a:avLst/>
            </a:prstGeom>
          </p:spPr>
        </p:pic>
        <p:pic>
          <p:nvPicPr>
            <p:cNvPr id="3" name="Picture 2" descr="Graphical user interface&#10;&#10;Description automatically generated with low confidence">
              <a:extLst>
                <a:ext uri="{FF2B5EF4-FFF2-40B4-BE49-F238E27FC236}">
                  <a16:creationId xmlns:a16="http://schemas.microsoft.com/office/drawing/2014/main" id="{2777B5CD-FF93-4C9E-B056-B29AF0ABF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5263" y="0"/>
              <a:ext cx="4572000" cy="6858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72DFF3-E15D-438B-8B7B-611FB993289C}"/>
                </a:ext>
              </a:extLst>
            </p:cNvPr>
            <p:cNvSpPr txBox="1"/>
            <p:nvPr/>
          </p:nvSpPr>
          <p:spPr>
            <a:xfrm>
              <a:off x="3598752" y="-312094"/>
              <a:ext cx="1973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K = 100 m day</a:t>
              </a:r>
              <a:r>
                <a:rPr lang="en-US" b="1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80B930-8BD6-47D3-8500-805BC99FE632}"/>
                </a:ext>
              </a:extLst>
            </p:cNvPr>
            <p:cNvSpPr txBox="1"/>
            <p:nvPr/>
          </p:nvSpPr>
          <p:spPr>
            <a:xfrm>
              <a:off x="7906195" y="-312094"/>
              <a:ext cx="1973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K = 400 m day</a:t>
              </a:r>
              <a:r>
                <a:rPr lang="en-US" b="1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6C666E-4930-43A8-8EAD-265D89465D6E}"/>
                </a:ext>
              </a:extLst>
            </p:cNvPr>
            <p:cNvSpPr txBox="1"/>
            <p:nvPr/>
          </p:nvSpPr>
          <p:spPr>
            <a:xfrm rot="16200000">
              <a:off x="1128299" y="3099955"/>
              <a:ext cx="1397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Shady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2722D95-8EF8-46D0-A970-821A41456379}"/>
                </a:ext>
              </a:extLst>
            </p:cNvPr>
            <p:cNvSpPr txBox="1"/>
            <p:nvPr/>
          </p:nvSpPr>
          <p:spPr>
            <a:xfrm rot="16200000">
              <a:off x="1174420" y="5284021"/>
              <a:ext cx="1397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Sunny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A16FD8B-AC05-4EED-8E39-62D7F914D08F}"/>
                </a:ext>
              </a:extLst>
            </p:cNvPr>
            <p:cNvSpPr txBox="1"/>
            <p:nvPr/>
          </p:nvSpPr>
          <p:spPr>
            <a:xfrm rot="16200000">
              <a:off x="1208419" y="915889"/>
              <a:ext cx="1397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River-only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6096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4848B7F-62CF-41AE-9FA2-D245EB93E3C8}"/>
              </a:ext>
            </a:extLst>
          </p:cNvPr>
          <p:cNvGrpSpPr/>
          <p:nvPr/>
        </p:nvGrpSpPr>
        <p:grpSpPr>
          <a:xfrm>
            <a:off x="2817634" y="-390525"/>
            <a:ext cx="6815464" cy="7629525"/>
            <a:chOff x="2817634" y="-390525"/>
            <a:chExt cx="6815464" cy="76295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9E04B4D-F964-4CE9-AB5D-3D72A628F6A5}"/>
                </a:ext>
              </a:extLst>
            </p:cNvPr>
            <p:cNvSpPr/>
            <p:nvPr/>
          </p:nvSpPr>
          <p:spPr>
            <a:xfrm>
              <a:off x="2817634" y="-390525"/>
              <a:ext cx="6815464" cy="76295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Chart, histogram&#10;&#10;Description automatically generated">
              <a:extLst>
                <a:ext uri="{FF2B5EF4-FFF2-40B4-BE49-F238E27FC236}">
                  <a16:creationId xmlns:a16="http://schemas.microsoft.com/office/drawing/2014/main" id="{12FFB8EA-2581-432D-A2C8-ABBB6DA63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800" y="0"/>
              <a:ext cx="5486400" cy="6858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CD736D-826C-4173-AD8A-FDFBB4D0A9DF}"/>
                </a:ext>
              </a:extLst>
            </p:cNvPr>
            <p:cNvSpPr txBox="1"/>
            <p:nvPr/>
          </p:nvSpPr>
          <p:spPr>
            <a:xfrm>
              <a:off x="5453062" y="6858000"/>
              <a:ext cx="1285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Month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8BF1ED-D789-4516-8881-D8FEF5EA04E0}"/>
                </a:ext>
              </a:extLst>
            </p:cNvPr>
            <p:cNvSpPr txBox="1"/>
            <p:nvPr/>
          </p:nvSpPr>
          <p:spPr>
            <a:xfrm rot="16200000">
              <a:off x="1950244" y="3239571"/>
              <a:ext cx="2338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Temperature (°C)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CBE7A-81EC-4FC5-8A71-B7EEC62501EB}"/>
                </a:ext>
              </a:extLst>
            </p:cNvPr>
            <p:cNvSpPr txBox="1"/>
            <p:nvPr/>
          </p:nvSpPr>
          <p:spPr>
            <a:xfrm>
              <a:off x="3664744" y="-228600"/>
              <a:ext cx="2338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K = 100 m day</a:t>
              </a:r>
              <a:r>
                <a:rPr lang="en-US" b="1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A60CF3-DD92-4F39-8C10-832B6C75DF9C}"/>
                </a:ext>
              </a:extLst>
            </p:cNvPr>
            <p:cNvSpPr txBox="1"/>
            <p:nvPr/>
          </p:nvSpPr>
          <p:spPr>
            <a:xfrm>
              <a:off x="6315075" y="-216932"/>
              <a:ext cx="2338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K = 400 m day</a:t>
              </a:r>
              <a:r>
                <a:rPr lang="en-US" b="1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7401DA-FC32-49A3-A66D-9C46170200D5}"/>
                </a:ext>
              </a:extLst>
            </p:cNvPr>
            <p:cNvSpPr txBox="1"/>
            <p:nvPr/>
          </p:nvSpPr>
          <p:spPr>
            <a:xfrm rot="5400000">
              <a:off x="8325366" y="654566"/>
              <a:ext cx="1397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0.5m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D6BBDE-50B9-4FF4-9AC8-3A44BDBB8F91}"/>
                </a:ext>
              </a:extLst>
            </p:cNvPr>
            <p:cNvSpPr txBox="1"/>
            <p:nvPr/>
          </p:nvSpPr>
          <p:spPr>
            <a:xfrm rot="5400000">
              <a:off x="7497510" y="3410688"/>
              <a:ext cx="36855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Unsaturated zone Thickness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F27D5C-9C0A-4FF3-B035-107065B0F9D7}"/>
                </a:ext>
              </a:extLst>
            </p:cNvPr>
            <p:cNvSpPr txBox="1"/>
            <p:nvPr/>
          </p:nvSpPr>
          <p:spPr>
            <a:xfrm rot="5400000">
              <a:off x="8272475" y="4109188"/>
              <a:ext cx="1397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2.0m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A0F763-4D08-4B24-8FA4-35A6244F1C3E}"/>
                </a:ext>
              </a:extLst>
            </p:cNvPr>
            <p:cNvSpPr txBox="1"/>
            <p:nvPr/>
          </p:nvSpPr>
          <p:spPr>
            <a:xfrm rot="5400000">
              <a:off x="8272475" y="5809625"/>
              <a:ext cx="1397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3.0m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9D6F39-39BB-4A06-90D9-8167D1D81C85}"/>
                </a:ext>
              </a:extLst>
            </p:cNvPr>
            <p:cNvSpPr txBox="1"/>
            <p:nvPr/>
          </p:nvSpPr>
          <p:spPr>
            <a:xfrm rot="5400000">
              <a:off x="8272475" y="2432645"/>
              <a:ext cx="1397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1.0m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20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E064BC9-9738-4A19-AB5D-5FE4634A95B6}"/>
              </a:ext>
            </a:extLst>
          </p:cNvPr>
          <p:cNvGrpSpPr/>
          <p:nvPr/>
        </p:nvGrpSpPr>
        <p:grpSpPr>
          <a:xfrm>
            <a:off x="842027" y="-293133"/>
            <a:ext cx="9549748" cy="7185515"/>
            <a:chOff x="842027" y="-293133"/>
            <a:chExt cx="9549748" cy="718551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76D73DC-9BC6-4348-A1AC-B27793DEED5E}"/>
                </a:ext>
              </a:extLst>
            </p:cNvPr>
            <p:cNvSpPr/>
            <p:nvPr/>
          </p:nvSpPr>
          <p:spPr>
            <a:xfrm>
              <a:off x="842027" y="-285750"/>
              <a:ext cx="9549748" cy="71781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Histogram&#10;&#10;Description automatically generated">
              <a:extLst>
                <a:ext uri="{FF2B5EF4-FFF2-40B4-BE49-F238E27FC236}">
                  <a16:creationId xmlns:a16="http://schemas.microsoft.com/office/drawing/2014/main" id="{BAD90E28-0965-44A1-84F0-9CAF091DD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9775" y="0"/>
              <a:ext cx="4572000" cy="6858000"/>
            </a:xfrm>
            <a:prstGeom prst="rect">
              <a:avLst/>
            </a:prstGeom>
          </p:spPr>
        </p:pic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81F7F652-850D-4C2E-8E29-4DB136AC6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7325" y="0"/>
              <a:ext cx="4572000" cy="6858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9933F4-5BB1-4049-B0FB-44B4D03F53BC}"/>
                </a:ext>
              </a:extLst>
            </p:cNvPr>
            <p:cNvSpPr txBox="1"/>
            <p:nvPr/>
          </p:nvSpPr>
          <p:spPr>
            <a:xfrm rot="16200000">
              <a:off x="687291" y="559040"/>
              <a:ext cx="1397000" cy="431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0.5m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009306-552A-44A4-8FF2-A88E0D713E3C}"/>
                </a:ext>
              </a:extLst>
            </p:cNvPr>
            <p:cNvSpPr txBox="1"/>
            <p:nvPr/>
          </p:nvSpPr>
          <p:spPr>
            <a:xfrm rot="16200000">
              <a:off x="687290" y="2183575"/>
              <a:ext cx="1397000" cy="431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1.0m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0BBF6F-BC8E-40F5-9010-6EDA2F29BE6B}"/>
                </a:ext>
              </a:extLst>
            </p:cNvPr>
            <p:cNvSpPr txBox="1"/>
            <p:nvPr/>
          </p:nvSpPr>
          <p:spPr>
            <a:xfrm rot="16200000">
              <a:off x="687290" y="3893835"/>
              <a:ext cx="1397000" cy="431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2.0m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35F877-AE52-406E-8B17-5C20DA056EF2}"/>
                </a:ext>
              </a:extLst>
            </p:cNvPr>
            <p:cNvSpPr txBox="1"/>
            <p:nvPr/>
          </p:nvSpPr>
          <p:spPr>
            <a:xfrm rot="16200000">
              <a:off x="687290" y="5604094"/>
              <a:ext cx="1397000" cy="431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3.0m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BE7E5F-58B1-4468-96B7-62F7174FA5E9}"/>
                </a:ext>
              </a:extLst>
            </p:cNvPr>
            <p:cNvSpPr txBox="1"/>
            <p:nvPr/>
          </p:nvSpPr>
          <p:spPr>
            <a:xfrm rot="16200000">
              <a:off x="-816103" y="3295789"/>
              <a:ext cx="36855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Unsaturated zone Thickness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A5E369-FEA5-4606-BA87-B4AD75F1DA2D}"/>
                </a:ext>
              </a:extLst>
            </p:cNvPr>
            <p:cNvSpPr txBox="1"/>
            <p:nvPr/>
          </p:nvSpPr>
          <p:spPr>
            <a:xfrm>
              <a:off x="2721768" y="-293133"/>
              <a:ext cx="2338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K = 100 m day</a:t>
              </a:r>
              <a:r>
                <a:rPr lang="en-US" b="1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0690D3-CE85-4183-A34D-27DB4EC10727}"/>
                </a:ext>
              </a:extLst>
            </p:cNvPr>
            <p:cNvSpPr txBox="1"/>
            <p:nvPr/>
          </p:nvSpPr>
          <p:spPr>
            <a:xfrm>
              <a:off x="7093743" y="-285750"/>
              <a:ext cx="2338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K = 400 m day</a:t>
              </a:r>
              <a:r>
                <a:rPr lang="en-US" b="1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9843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2387DE4-DFB5-4A32-BCE9-B303AE0C8154}"/>
              </a:ext>
            </a:extLst>
          </p:cNvPr>
          <p:cNvGrpSpPr/>
          <p:nvPr/>
        </p:nvGrpSpPr>
        <p:grpSpPr>
          <a:xfrm>
            <a:off x="845160" y="127721"/>
            <a:ext cx="7633360" cy="7015480"/>
            <a:chOff x="845160" y="127721"/>
            <a:chExt cx="7633360" cy="7015480"/>
          </a:xfrm>
        </p:grpSpPr>
        <p:sp>
          <p:nvSpPr>
            <p:cNvPr id="8" name="Rectangle 7"/>
            <p:cNvSpPr/>
            <p:nvPr/>
          </p:nvSpPr>
          <p:spPr>
            <a:xfrm>
              <a:off x="845160" y="127721"/>
              <a:ext cx="7633360" cy="7015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15617" y="265430"/>
              <a:ext cx="6139050" cy="6821168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855681" y="177204"/>
              <a:ext cx="1750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Shady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804185" y="177204"/>
              <a:ext cx="1750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Sunny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07177" y="177204"/>
              <a:ext cx="1750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River Only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3B0575CC-1F71-439F-B8A0-290AF66D64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14" t="19367" r="41207" b="30845"/>
            <a:stretch/>
          </p:blipFill>
          <p:spPr>
            <a:xfrm>
              <a:off x="7660640" y="2911335"/>
              <a:ext cx="817880" cy="163985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B136E13-5C44-47CF-A296-7E88ECE25E7B}"/>
                </a:ext>
              </a:extLst>
            </p:cNvPr>
            <p:cNvSpPr txBox="1"/>
            <p:nvPr/>
          </p:nvSpPr>
          <p:spPr>
            <a:xfrm rot="16200000">
              <a:off x="754282" y="1053717"/>
              <a:ext cx="11315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0.5 m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F733545-DCEC-4D16-AD48-0B72881C5922}"/>
                </a:ext>
              </a:extLst>
            </p:cNvPr>
            <p:cNvSpPr txBox="1"/>
            <p:nvPr/>
          </p:nvSpPr>
          <p:spPr>
            <a:xfrm rot="16200000">
              <a:off x="762210" y="2678578"/>
              <a:ext cx="11315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1.0 m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DDCC829-B040-4AF4-82F3-2B1F9F5D819D}"/>
                </a:ext>
              </a:extLst>
            </p:cNvPr>
            <p:cNvSpPr txBox="1"/>
            <p:nvPr/>
          </p:nvSpPr>
          <p:spPr>
            <a:xfrm rot="16200000">
              <a:off x="759224" y="4303440"/>
              <a:ext cx="11315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2.0 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74166D6-4C99-4777-85DE-E7559B972127}"/>
                </a:ext>
              </a:extLst>
            </p:cNvPr>
            <p:cNvSpPr txBox="1"/>
            <p:nvPr/>
          </p:nvSpPr>
          <p:spPr>
            <a:xfrm rot="16200000">
              <a:off x="754282" y="5885564"/>
              <a:ext cx="11315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3.0 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91DDC8-12A3-451D-A29C-FF6D2B94CDE0}"/>
                </a:ext>
              </a:extLst>
            </p:cNvPr>
            <p:cNvSpPr txBox="1"/>
            <p:nvPr/>
          </p:nvSpPr>
          <p:spPr>
            <a:xfrm rot="16200000">
              <a:off x="-812970" y="3546594"/>
              <a:ext cx="36855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Unsaturated zone Thickness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9120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2387DE4-DFB5-4A32-BCE9-B303AE0C8154}"/>
              </a:ext>
            </a:extLst>
          </p:cNvPr>
          <p:cNvGrpSpPr/>
          <p:nvPr/>
        </p:nvGrpSpPr>
        <p:grpSpPr>
          <a:xfrm>
            <a:off x="845160" y="127721"/>
            <a:ext cx="7633360" cy="7015480"/>
            <a:chOff x="845160" y="127721"/>
            <a:chExt cx="7633360" cy="7015480"/>
          </a:xfrm>
        </p:grpSpPr>
        <p:sp>
          <p:nvSpPr>
            <p:cNvPr id="8" name="Rectangle 7"/>
            <p:cNvSpPr/>
            <p:nvPr/>
          </p:nvSpPr>
          <p:spPr>
            <a:xfrm>
              <a:off x="845160" y="127721"/>
              <a:ext cx="7633360" cy="7015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15617" y="265431"/>
              <a:ext cx="6139050" cy="6821166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855681" y="177204"/>
              <a:ext cx="1750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Shady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804185" y="177204"/>
              <a:ext cx="1750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Sunny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07177" y="177204"/>
              <a:ext cx="1750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River Only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3B0575CC-1F71-439F-B8A0-290AF66D64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14" t="19367" r="41207" b="30845"/>
            <a:stretch/>
          </p:blipFill>
          <p:spPr>
            <a:xfrm>
              <a:off x="7660640" y="2911335"/>
              <a:ext cx="817880" cy="163985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B136E13-5C44-47CF-A296-7E88ECE25E7B}"/>
                </a:ext>
              </a:extLst>
            </p:cNvPr>
            <p:cNvSpPr txBox="1"/>
            <p:nvPr/>
          </p:nvSpPr>
          <p:spPr>
            <a:xfrm rot="16200000">
              <a:off x="754282" y="1053717"/>
              <a:ext cx="11315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0.5 m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F733545-DCEC-4D16-AD48-0B72881C5922}"/>
                </a:ext>
              </a:extLst>
            </p:cNvPr>
            <p:cNvSpPr txBox="1"/>
            <p:nvPr/>
          </p:nvSpPr>
          <p:spPr>
            <a:xfrm rot="16200000">
              <a:off x="762210" y="2678578"/>
              <a:ext cx="11315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1.0 m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DDCC829-B040-4AF4-82F3-2B1F9F5D819D}"/>
                </a:ext>
              </a:extLst>
            </p:cNvPr>
            <p:cNvSpPr txBox="1"/>
            <p:nvPr/>
          </p:nvSpPr>
          <p:spPr>
            <a:xfrm rot="16200000">
              <a:off x="759224" y="4303440"/>
              <a:ext cx="11315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2.0 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74166D6-4C99-4777-85DE-E7559B972127}"/>
                </a:ext>
              </a:extLst>
            </p:cNvPr>
            <p:cNvSpPr txBox="1"/>
            <p:nvPr/>
          </p:nvSpPr>
          <p:spPr>
            <a:xfrm rot="16200000">
              <a:off x="754282" y="5885564"/>
              <a:ext cx="11315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3.0 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91DDC8-12A3-451D-A29C-FF6D2B94CDE0}"/>
                </a:ext>
              </a:extLst>
            </p:cNvPr>
            <p:cNvSpPr txBox="1"/>
            <p:nvPr/>
          </p:nvSpPr>
          <p:spPr>
            <a:xfrm rot="16200000">
              <a:off x="-812970" y="3546594"/>
              <a:ext cx="36855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Unsaturated zone Thickness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0984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ABA490A-925C-4C11-B3B5-ABD90C618042}"/>
              </a:ext>
            </a:extLst>
          </p:cNvPr>
          <p:cNvGrpSpPr/>
          <p:nvPr/>
        </p:nvGrpSpPr>
        <p:grpSpPr>
          <a:xfrm>
            <a:off x="1282700" y="177204"/>
            <a:ext cx="7195820" cy="7061796"/>
            <a:chOff x="1282700" y="177204"/>
            <a:chExt cx="7195820" cy="7061796"/>
          </a:xfrm>
        </p:grpSpPr>
        <p:grpSp>
          <p:nvGrpSpPr>
            <p:cNvPr id="10" name="Group 9"/>
            <p:cNvGrpSpPr/>
            <p:nvPr/>
          </p:nvGrpSpPr>
          <p:grpSpPr>
            <a:xfrm>
              <a:off x="1282700" y="177204"/>
              <a:ext cx="7195820" cy="7061796"/>
              <a:chOff x="1282700" y="177204"/>
              <a:chExt cx="7195820" cy="7061796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282700" y="223520"/>
                <a:ext cx="7195820" cy="70154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515617" y="265430"/>
                <a:ext cx="6139051" cy="6821169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4386580" y="177204"/>
                <a:ext cx="928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Shady</a:t>
                </a:r>
                <a:endParaRPr lang="en-US" sz="1400" b="1" dirty="0"/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495" t="18910" r="40611" b="29930"/>
              <a:stretch/>
            </p:blipFill>
            <p:spPr>
              <a:xfrm>
                <a:off x="7660640" y="2844800"/>
                <a:ext cx="817880" cy="1615440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6344920" y="177204"/>
                <a:ext cx="928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Sunny</a:t>
                </a:r>
                <a:endParaRPr lang="en-US" sz="1400" b="1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2247900" y="177204"/>
                <a:ext cx="15811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River Only</a:t>
                </a:r>
                <a:endParaRPr lang="en-US" sz="1400" b="1" dirty="0"/>
              </a:p>
            </p:txBody>
          </p:sp>
        </p:grpSp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805A9F84-76CF-4C9F-9991-7B0E19BAF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04" t="18151" r="40296" b="26546"/>
            <a:stretch/>
          </p:blipFill>
          <p:spPr>
            <a:xfrm>
              <a:off x="7660639" y="2844800"/>
              <a:ext cx="817881" cy="16154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4766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ABA490A-925C-4C11-B3B5-ABD90C618042}"/>
              </a:ext>
            </a:extLst>
          </p:cNvPr>
          <p:cNvGrpSpPr/>
          <p:nvPr/>
        </p:nvGrpSpPr>
        <p:grpSpPr>
          <a:xfrm>
            <a:off x="1282700" y="177204"/>
            <a:ext cx="7195820" cy="7061796"/>
            <a:chOff x="1282700" y="177204"/>
            <a:chExt cx="7195820" cy="7061796"/>
          </a:xfrm>
        </p:grpSpPr>
        <p:grpSp>
          <p:nvGrpSpPr>
            <p:cNvPr id="10" name="Group 9"/>
            <p:cNvGrpSpPr/>
            <p:nvPr/>
          </p:nvGrpSpPr>
          <p:grpSpPr>
            <a:xfrm>
              <a:off x="1282700" y="177204"/>
              <a:ext cx="7195820" cy="7061796"/>
              <a:chOff x="1282700" y="177204"/>
              <a:chExt cx="7195820" cy="7061796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282700" y="223520"/>
                <a:ext cx="7195820" cy="70154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515617" y="265430"/>
                <a:ext cx="6139051" cy="6821168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4386580" y="177204"/>
                <a:ext cx="928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Shady</a:t>
                </a:r>
                <a:endParaRPr lang="en-US" sz="1400" b="1" dirty="0"/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495" t="18910" r="40611" b="29930"/>
              <a:stretch/>
            </p:blipFill>
            <p:spPr>
              <a:xfrm>
                <a:off x="7660640" y="2844800"/>
                <a:ext cx="817880" cy="1615440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6344920" y="177204"/>
                <a:ext cx="928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Sunny</a:t>
                </a:r>
                <a:endParaRPr lang="en-US" sz="1400" b="1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2247900" y="177204"/>
                <a:ext cx="15811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River Only</a:t>
                </a:r>
                <a:endParaRPr lang="en-US" sz="1400" b="1" dirty="0"/>
              </a:p>
            </p:txBody>
          </p:sp>
        </p:grpSp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805A9F84-76CF-4C9F-9991-7B0E19BAF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04" t="18151" r="40296" b="26546"/>
            <a:stretch/>
          </p:blipFill>
          <p:spPr>
            <a:xfrm>
              <a:off x="7660639" y="2844800"/>
              <a:ext cx="817881" cy="1615440"/>
            </a:xfrm>
            <a:prstGeom prst="rect">
              <a:avLst/>
            </a:prstGeom>
          </p:spPr>
        </p:pic>
      </p:grp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BB5DA9F1-C079-46EF-AF8C-0253E68C16C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50" t="17196" r="39750" b="27501"/>
          <a:stretch/>
        </p:blipFill>
        <p:spPr>
          <a:xfrm>
            <a:off x="7660640" y="2844800"/>
            <a:ext cx="817880" cy="161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60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82700" y="177204"/>
            <a:ext cx="7195820" cy="7061796"/>
            <a:chOff x="1282700" y="177204"/>
            <a:chExt cx="7195820" cy="7061796"/>
          </a:xfrm>
        </p:grpSpPr>
        <p:sp>
          <p:nvSpPr>
            <p:cNvPr id="8" name="Rectangle 7"/>
            <p:cNvSpPr/>
            <p:nvPr/>
          </p:nvSpPr>
          <p:spPr>
            <a:xfrm>
              <a:off x="1282700" y="223520"/>
              <a:ext cx="7195820" cy="7015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15617" y="265430"/>
              <a:ext cx="6139051" cy="682116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95" t="18910" r="40611" b="29930"/>
            <a:stretch/>
          </p:blipFill>
          <p:spPr>
            <a:xfrm>
              <a:off x="7660640" y="2844800"/>
              <a:ext cx="817880" cy="161544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4386580" y="177204"/>
              <a:ext cx="81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Shady</a:t>
              </a:r>
              <a:endParaRPr lang="en-US" sz="1400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344920" y="177204"/>
              <a:ext cx="81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Sunny</a:t>
              </a:r>
              <a:endParaRPr lang="en-US" sz="14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47900" y="177204"/>
              <a:ext cx="1308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River Only</a:t>
              </a:r>
              <a:endParaRPr lang="en-US" sz="1400" b="1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9144000" y="1828800"/>
            <a:ext cx="2215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 400 m day-1</a:t>
            </a:r>
          </a:p>
          <a:p>
            <a:r>
              <a:rPr lang="en-US" dirty="0"/>
              <a:t>Model run with max x = 2000</a:t>
            </a:r>
          </a:p>
        </p:txBody>
      </p:sp>
    </p:spTree>
    <p:extLst>
      <p:ext uri="{BB962C8B-B14F-4D97-AF65-F5344CB8AC3E}">
        <p14:creationId xmlns:p14="http://schemas.microsoft.com/office/powerpoint/2010/main" val="735582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482032E-03AE-43C4-868D-98A584BC88B7}"/>
              </a:ext>
            </a:extLst>
          </p:cNvPr>
          <p:cNvGrpSpPr/>
          <p:nvPr/>
        </p:nvGrpSpPr>
        <p:grpSpPr>
          <a:xfrm>
            <a:off x="1282700" y="177204"/>
            <a:ext cx="7195820" cy="7061796"/>
            <a:chOff x="1282700" y="177204"/>
            <a:chExt cx="7195820" cy="7061796"/>
          </a:xfrm>
        </p:grpSpPr>
        <p:grpSp>
          <p:nvGrpSpPr>
            <p:cNvPr id="10" name="Group 9"/>
            <p:cNvGrpSpPr/>
            <p:nvPr/>
          </p:nvGrpSpPr>
          <p:grpSpPr>
            <a:xfrm>
              <a:off x="1282700" y="177204"/>
              <a:ext cx="7195820" cy="7061796"/>
              <a:chOff x="1282700" y="177204"/>
              <a:chExt cx="7195820" cy="7061796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282700" y="223520"/>
                <a:ext cx="7195820" cy="70154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515617" y="265430"/>
                <a:ext cx="6139051" cy="6821168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4386580" y="177204"/>
                <a:ext cx="812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Shady</a:t>
                </a:r>
                <a:endParaRPr lang="en-US" sz="1400" b="1" dirty="0"/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495" t="18910" r="40611" b="29930"/>
              <a:stretch/>
            </p:blipFill>
            <p:spPr>
              <a:xfrm>
                <a:off x="7660640" y="2844800"/>
                <a:ext cx="817880" cy="1615440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6344920" y="177204"/>
                <a:ext cx="812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Sunny</a:t>
                </a:r>
                <a:endParaRPr lang="en-US" sz="1400" b="1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2247900" y="177204"/>
                <a:ext cx="1308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River Only</a:t>
                </a:r>
                <a:endParaRPr lang="en-US" sz="1400" b="1" dirty="0"/>
              </a:p>
            </p:txBody>
          </p:sp>
        </p:grpSp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805A9F84-76CF-4C9F-9991-7B0E19BAF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04" t="18151" r="40296" b="26546"/>
            <a:stretch/>
          </p:blipFill>
          <p:spPr>
            <a:xfrm>
              <a:off x="7660639" y="2844800"/>
              <a:ext cx="817881" cy="16154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9323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482032E-03AE-43C4-868D-98A584BC88B7}"/>
              </a:ext>
            </a:extLst>
          </p:cNvPr>
          <p:cNvGrpSpPr/>
          <p:nvPr/>
        </p:nvGrpSpPr>
        <p:grpSpPr>
          <a:xfrm>
            <a:off x="1282700" y="177204"/>
            <a:ext cx="7195820" cy="7061796"/>
            <a:chOff x="1282700" y="177204"/>
            <a:chExt cx="7195820" cy="7061796"/>
          </a:xfrm>
        </p:grpSpPr>
        <p:grpSp>
          <p:nvGrpSpPr>
            <p:cNvPr id="10" name="Group 9"/>
            <p:cNvGrpSpPr/>
            <p:nvPr/>
          </p:nvGrpSpPr>
          <p:grpSpPr>
            <a:xfrm>
              <a:off x="1282700" y="177204"/>
              <a:ext cx="7195820" cy="7061796"/>
              <a:chOff x="1282700" y="177204"/>
              <a:chExt cx="7195820" cy="7061796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282700" y="223520"/>
                <a:ext cx="7195820" cy="70154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515617" y="265430"/>
                <a:ext cx="6139050" cy="6821168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4386580" y="177204"/>
                <a:ext cx="812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Shady</a:t>
                </a:r>
                <a:endParaRPr lang="en-US" sz="1400" b="1" dirty="0"/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495" t="18910" r="40611" b="29930"/>
              <a:stretch/>
            </p:blipFill>
            <p:spPr>
              <a:xfrm>
                <a:off x="7660640" y="2844800"/>
                <a:ext cx="817880" cy="1615440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6344920" y="177204"/>
                <a:ext cx="812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Sunny</a:t>
                </a:r>
                <a:endParaRPr lang="en-US" sz="1400" b="1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2247900" y="177204"/>
                <a:ext cx="1308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River Only</a:t>
                </a:r>
                <a:endParaRPr lang="en-US" sz="1400" b="1" dirty="0"/>
              </a:p>
            </p:txBody>
          </p:sp>
        </p:grpSp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805A9F84-76CF-4C9F-9991-7B0E19BAF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04" t="18151" r="40296" b="26546"/>
            <a:stretch/>
          </p:blipFill>
          <p:spPr>
            <a:xfrm>
              <a:off x="7660639" y="2844800"/>
              <a:ext cx="817881" cy="1615440"/>
            </a:xfrm>
            <a:prstGeom prst="rect">
              <a:avLst/>
            </a:prstGeom>
          </p:spPr>
        </p:pic>
      </p:grp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035554BE-E130-478E-BCEE-5838D10E7EE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50" t="17196" r="39750" b="27501"/>
          <a:stretch/>
        </p:blipFill>
        <p:spPr>
          <a:xfrm>
            <a:off x="7660640" y="2844800"/>
            <a:ext cx="817880" cy="161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4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32650</TotalTime>
  <Words>335</Words>
  <Application>Microsoft Office PowerPoint</Application>
  <PresentationFormat>Widescreen</PresentationFormat>
  <Paragraphs>156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Fogg, Sarah</dc:creator>
  <cp:lastModifiedBy>Fogg, Sarah</cp:lastModifiedBy>
  <cp:revision>28</cp:revision>
  <dcterms:created xsi:type="dcterms:W3CDTF">2021-01-15T19:36:20Z</dcterms:created>
  <dcterms:modified xsi:type="dcterms:W3CDTF">2022-11-16T23:45:43Z</dcterms:modified>
</cp:coreProperties>
</file>